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PT Sans Narrow"/>
      <p:regular r:id="rId28"/>
      <p:bold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PTSansNarrow-regular.fntdata"/><Relationship Id="rId27" Type="http://schemas.openxmlformats.org/officeDocument/2006/relationships/font" Target="fonts/Economic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Narr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7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32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26542bf15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26542bf1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0b397cc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0b397cc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26de86275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26de8627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0b397cc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0b397cc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80b397cc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80b397cc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0b397cc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80b397cc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f0d3800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f0d3800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26c7005e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26c7005e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26c7005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26c7005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2bdaae8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2bdaae8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2f466d8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2f466d8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e4ad042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e4ad042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Pledge, then year in review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6c70040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6c70040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0b397c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0b397c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2189b1b4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2189b1b4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1dfc90a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1dfc90a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e4ad042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e4ad042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26542bf1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26542bf1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8.jp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n.wikipedia.org/wiki/Chicago-style_pizza" TargetMode="External"/><Relationship Id="rId4" Type="http://schemas.openxmlformats.org/officeDocument/2006/relationships/hyperlink" Target="https://en.wikipedia.org/wiki/New_York-style_pizza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image" Target="../media/image24.pn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ld Arabi Neighborhood Association Meeting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September 13, 2018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may contain: text"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682924"/>
            <a:ext cx="3837000" cy="38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25" y="0"/>
            <a:ext cx="3457100" cy="501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4109125" y="1180775"/>
            <a:ext cx="4260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Some Unique Features</a:t>
            </a:r>
            <a:endParaRPr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Narrated Tours of 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Old Arabi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Dessert Baking Competition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Donut Eating Contest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Domino Giveaways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1275250" y="47225"/>
            <a:ext cx="6517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2018 Sponsor List </a:t>
            </a:r>
            <a:endParaRPr sz="2400"/>
          </a:p>
        </p:txBody>
      </p:sp>
      <p:pic>
        <p:nvPicPr>
          <p:cNvPr descr="Screen Shot 2017-09-12 at 9.09.10 PM.png"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57738" t="0"/>
          <a:stretch/>
        </p:blipFill>
        <p:spPr>
          <a:xfrm>
            <a:off x="0" y="0"/>
            <a:ext cx="1558626" cy="27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1879825" y="481800"/>
            <a:ext cx="6621900" cy="43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COMMITTED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Domino Sugar			5000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Meraux Foundation		2500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Arabi Food Store                     250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IN HAND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Fradella’s   			100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Tourist Commission		 500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Darren Roy				 250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Meyers Warehouse                500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Barrios Real Estate Group	 250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Rustic Barrel Men’s Salon	 250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Dan Johnson CPA		 100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</a:rPr>
              <a:t>N KIND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Sidney Torres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Gulf Coast Bank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Abita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NIGHT OUT AGAINST CRIME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275" y="1756750"/>
            <a:ext cx="2304400" cy="30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2172650" y="1209125"/>
            <a:ext cx="45060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Tuesday, October 16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Arabi Food Store Patio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6 - 8 pm</a:t>
            </a:r>
            <a:endParaRPr sz="2400"/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4">
            <a:alphaModFix/>
          </a:blip>
          <a:srcRect b="0" l="0" r="0" t="14324"/>
          <a:stretch/>
        </p:blipFill>
        <p:spPr>
          <a:xfrm>
            <a:off x="396750" y="1870350"/>
            <a:ext cx="2065249" cy="314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8437" y="2573325"/>
            <a:ext cx="3414413" cy="23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The Answer You’ve Waited For 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0" y="1225200"/>
            <a:ext cx="6480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Detroit-style pizza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rectangular pizza that has a thick crisp crust and toppings. What makes Detroit-style pizza different from</a:t>
            </a:r>
            <a:r>
              <a:rPr lang="en" sz="2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Chicago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en" sz="2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New York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styles is the crust, which is extra thick and very crispy on the bottom. The rectangular-shaped pizza is the result of being baked in an industrial  tray which were originally made to hold small parts in Detroit car factories. 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0300" y="1147225"/>
            <a:ext cx="2358900" cy="176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4425" y="2914123"/>
            <a:ext cx="1800143" cy="192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2323775"/>
            <a:ext cx="8520600" cy="25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September 19    	 6:30 pm     	Black Holes: The Other Side of Infinity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 October 13 		11 am 		Zulu Patrol Under the Weather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12:30 pm 	Habitat Earth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 October 17		6:30 pm     	Dynamic Earth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maumus center arabi"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0" y="0"/>
            <a:ext cx="3048000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266925" y="256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3872950" y="0"/>
            <a:ext cx="3000000" cy="19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Planetarium Dates</a:t>
            </a:r>
            <a:endParaRPr b="1" sz="4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6300"/>
            <a:ext cx="4926226" cy="31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 rotWithShape="1">
          <a:blip r:embed="rId4">
            <a:alphaModFix/>
          </a:blip>
          <a:srcRect b="-9904" l="9747" r="0" t="14757"/>
          <a:stretch/>
        </p:blipFill>
        <p:spPr>
          <a:xfrm>
            <a:off x="5870200" y="1101325"/>
            <a:ext cx="2611124" cy="417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608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 Barrel Project</a:t>
            </a:r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675" y="913700"/>
            <a:ext cx="3897100" cy="38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66125" y="1275250"/>
            <a:ext cx="3655800" cy="3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Making it Rain!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Profits from the sale of these rain barrels would be used towards the ongoing beautification efforts and support of the Community Garden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Trick or Treat Participants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5180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suggestion was made that if you do give out tricks or treats on Halloween night that we create </a:t>
            </a:r>
            <a:r>
              <a:rPr b="1" lang="en" sz="2000"/>
              <a:t>a map of “candy friendly” homes </a:t>
            </a:r>
            <a:r>
              <a:rPr lang="en" sz="2000"/>
              <a:t>in the neighborhood, so that families can visit those homes.</a:t>
            </a:r>
            <a:endParaRPr sz="2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It would be a way of communicating with friends and neighbors and may make the evening more kid-centered</a:t>
            </a:r>
            <a:r>
              <a:rPr lang="en" sz="2400"/>
              <a:t>. </a:t>
            </a:r>
            <a:endParaRPr sz="2400"/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50" y="162850"/>
            <a:ext cx="2232225" cy="11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1037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DOOR PRIZE &amp; </a:t>
            </a:r>
            <a:r>
              <a:rPr lang="en"/>
              <a:t>THAT’S ALL FOLKS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11700" y="831325"/>
            <a:ext cx="8520600" cy="42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being here tonight and for your involvement in OANA.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Thanks Gena for hosting us.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Sippin in the Sunset   		Sept 20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Sugar Fest  					October 13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Night Out Against Crime	October 16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Don’t forget to VOTE		November 6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AGENDA: 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36300"/>
            <a:ext cx="8520600" cy="37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Pledge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Scholarship Renewal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Upcoming Sippin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Sugar Fest 10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Night Out Against Crime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An answer to a burning question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Planetarium Show Dates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Update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Door Prize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Adjournment / Sugar Fest Meeting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american flag"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189925" y="45705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Glad You’re OK</a:t>
            </a:r>
            <a:endParaRPr b="1" sz="6000"/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30315" l="47446" r="6128" t="4080"/>
          <a:stretch/>
        </p:blipFill>
        <p:spPr>
          <a:xfrm>
            <a:off x="5025425" y="457050"/>
            <a:ext cx="3435976" cy="27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265500" y="322213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Mitchell Smith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Scholarship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109900" y="2108425"/>
            <a:ext cx="4045200" cy="23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To continue to the Mitchell Smith Culinary Legacy, OANA recently awarded $1000 to Hailey Bauman, an Arabi resident and a culinary student at Nunez Community College. </a:t>
            </a:r>
            <a:endParaRPr/>
          </a:p>
        </p:txBody>
      </p:sp>
      <p:pic>
        <p:nvPicPr>
          <p:cNvPr descr="20170825_132425.jpg"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650" y="455425"/>
            <a:ext cx="4290500" cy="321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4646750" y="383575"/>
            <a:ext cx="42906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1280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Sippin in the Sunset  2018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descr="AYCOCKBARN_updated2017.jpg" id="99" name="Google Shape;99;p18"/>
          <p:cNvPicPr preferRelativeResize="0"/>
          <p:nvPr/>
        </p:nvPicPr>
        <p:blipFill rotWithShape="1">
          <a:blip r:embed="rId3">
            <a:alphaModFix/>
          </a:blip>
          <a:srcRect b="31945" l="0" r="0" t="0"/>
          <a:stretch/>
        </p:blipFill>
        <p:spPr>
          <a:xfrm>
            <a:off x="1366625" y="959375"/>
            <a:ext cx="2491677" cy="24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9930" y="971049"/>
            <a:ext cx="4307849" cy="24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238625" y="3452375"/>
            <a:ext cx="89055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T Sans Narrow"/>
                <a:ea typeface="PT Sans Narrow"/>
                <a:cs typeface="PT Sans Narrow"/>
                <a:sym typeface="PT Sans Narrow"/>
              </a:rPr>
              <a:t>Back to School Sippin!</a:t>
            </a:r>
            <a:endParaRPr b="1" sz="3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Thursday, September 20th 6 - 9 pm at the Aycock Barn</a:t>
            </a:r>
            <a:endParaRPr sz="3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may contain: 3 people, including Shelli LaFrance Gifford, people smiling, people standing, eyeglasses and outdoor"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325" y="2578862"/>
            <a:ext cx="2959975" cy="181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may contain: Jenifer Heintz, smiling, sitting"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4350" y="2251975"/>
            <a:ext cx="1388850" cy="246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343800" y="152400"/>
            <a:ext cx="85239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T Sans Narrow"/>
                <a:ea typeface="PT Sans Narrow"/>
                <a:cs typeface="PT Sans Narrow"/>
                <a:sym typeface="PT Sans Narrow"/>
              </a:rPr>
              <a:t>Cypress Pop Trio, Susan Sangria, and a lot of fun</a:t>
            </a:r>
            <a:endParaRPr b="1" sz="30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 rot="-1186328">
            <a:off x="4991116" y="1288955"/>
            <a:ext cx="2492016" cy="493447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PT Sans Narrow"/>
                <a:ea typeface="PT Sans Narrow"/>
                <a:cs typeface="PT Sans Narrow"/>
                <a:sym typeface="PT Sans Narrow"/>
              </a:rPr>
              <a:t>Thanks to our volunteers !</a:t>
            </a:r>
            <a:endParaRPr b="1"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25" y="2371025"/>
            <a:ext cx="3752150" cy="2729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243018_504715763042962_8629676777617650933_n.jpg"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2133600" cy="213410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228600" y="318800"/>
            <a:ext cx="19812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23230" l="8026" r="8368" t="0"/>
          <a:stretch/>
        </p:blipFill>
        <p:spPr>
          <a:xfrm>
            <a:off x="225200" y="184150"/>
            <a:ext cx="3133102" cy="1920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9-12 at 9.09.10 PM.png" id="118" name="Google Shape;118;p20"/>
          <p:cNvPicPr preferRelativeResize="0"/>
          <p:nvPr/>
        </p:nvPicPr>
        <p:blipFill rotWithShape="1">
          <a:blip r:embed="rId4">
            <a:alphaModFix/>
          </a:blip>
          <a:srcRect b="28149" l="0" r="58076" t="23065"/>
          <a:stretch/>
        </p:blipFill>
        <p:spPr>
          <a:xfrm>
            <a:off x="3446075" y="209500"/>
            <a:ext cx="2528151" cy="18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7375" y="196244"/>
            <a:ext cx="2528148" cy="18961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353500" y="2333125"/>
            <a:ext cx="8271900" cy="23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2018 will be the </a:t>
            </a:r>
            <a:r>
              <a:rPr b="1" lang="en" sz="2800"/>
              <a:t>10th Anniversary of the Sugar Festival.</a:t>
            </a:r>
            <a:r>
              <a:rPr lang="en" sz="2800"/>
              <a:t> If you are interested in helping to make it even sweeter, sign up for the Sugar Fest Committee with Ray Lauga. 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Sugar Fest - Sat. 			 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25" y="0"/>
            <a:ext cx="3457100" cy="50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-23081" l="0" r="-14495" t="15020"/>
          <a:stretch/>
        </p:blipFill>
        <p:spPr>
          <a:xfrm>
            <a:off x="4273550" y="197025"/>
            <a:ext cx="5270482" cy="2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5949" y="2134900"/>
            <a:ext cx="4103604" cy="2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